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62644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5457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16850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79055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99711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2023-02-06T01:21:28Z</dcterms:modified>
</cp:coreProperties>
</file>