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07220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0622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9762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59826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2023-02-06T01:20:47Z</dcterms:modified>
</cp:coreProperties>
</file>