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3" name="12 Imagen" descr="invitaciones de spiderman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074214" y="6072206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881166" y="5062286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881166" y="3976220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881166" y="4598267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881166" y="3786190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33</cp:revision>
  <dcterms:created xsi:type="dcterms:W3CDTF">2022-08-15T14:52:18Z</dcterms:created>
  <dcterms:modified xsi:type="dcterms:W3CDTF">2023-02-06T01:20:37Z</dcterms:modified>
</cp:coreProperties>
</file>