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invitaciones de spiderma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09662" y="6072206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16614" y="506228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16614" y="397622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16614" y="459826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16614" y="378619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2023-02-06T01:20:20Z</dcterms:modified>
</cp:coreProperties>
</file>