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invitaciones de spiderma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09662" y="612161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16614" y="511169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16614" y="402563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16614" y="464768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16614" y="3835603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2023-02-06T01:19:50Z</dcterms:modified>
</cp:coreProperties>
</file>