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1169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2563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4768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542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2023-02-06T01:22:09Z</dcterms:modified>
</cp:coreProperties>
</file>