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09662" y="6143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16614" y="52051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16614" y="411909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16614" y="474114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16614" y="39290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2023-02-06T01:19:29Z</dcterms:modified>
</cp:coreProperties>
</file>