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3" cy="6645454"/>
            <a:chOff x="166654" y="106273"/>
            <a:chExt cx="4855473" cy="664545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3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6314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48</cp:revision>
  <dcterms:created xsi:type="dcterms:W3CDTF">2022-08-15T14:52:18Z</dcterms:created>
  <dcterms:modified xsi:type="dcterms:W3CDTF">2023-02-01T14:12:52Z</dcterms:modified>
</cp:coreProperties>
</file>