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86"/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93A02-D4F7-4E07-A3D4-17645C4D1CFE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5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2" name="11 Imagen" descr="Invitaciones de bebés llorones para editar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780822" y="562155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566508" y="4857760"/>
              <a:ext cx="292895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566508" y="3820081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3386"/>
                  </a:solidFill>
                </a:rPr>
                <a:t>Nome</a:t>
              </a:r>
              <a:endParaRPr lang="es-AR" sz="4400" b="1" dirty="0">
                <a:solidFill>
                  <a:srgbClr val="FF3386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566508" y="4433366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B0F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B0F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566508" y="3608026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19</Words>
  <Application>Microsoft Office PowerPoint</Application>
  <PresentationFormat>A4 (210 x 297 mm)</PresentationFormat>
  <Paragraphs>9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34</cp:revision>
  <dcterms:created xsi:type="dcterms:W3CDTF">2022-08-15T14:52:18Z</dcterms:created>
  <dcterms:modified xsi:type="dcterms:W3CDTF">2023-02-01T14:11:18Z</dcterms:modified>
</cp:coreProperties>
</file>