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86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3A02-D4F7-4E07-A3D4-17645C4D1CF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Invitaciones de bebés llorones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80822" y="583586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66508" y="485776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66508" y="382008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386"/>
                  </a:solidFill>
                </a:rPr>
                <a:t>Nome</a:t>
              </a:r>
              <a:endParaRPr lang="es-AR" sz="4400" b="1" dirty="0">
                <a:solidFill>
                  <a:srgbClr val="FF338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66508" y="443336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66508" y="360802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2023-02-01T14:10:58Z</dcterms:modified>
</cp:coreProperties>
</file>