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bebés llorone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80822" y="56291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66508" y="46686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66508" y="35419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66508" y="415525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66508" y="33299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2023-02-01T14:10:23Z</dcterms:modified>
</cp:coreProperties>
</file>