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71924" y="102101"/>
            <a:ext cx="4851029" cy="6653798"/>
            <a:chOff x="171924" y="102101"/>
            <a:chExt cx="4851029" cy="6653798"/>
          </a:xfrm>
        </p:grpSpPr>
        <p:pic>
          <p:nvPicPr>
            <p:cNvPr id="12" name="11 Imagen" descr="Invitaciones de bebés llorone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24" y="102101"/>
              <a:ext cx="4851029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48923" y="562919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34609" y="466860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34609" y="354196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86"/>
                  </a:solidFill>
                </a:rPr>
                <a:t>Nome</a:t>
              </a:r>
              <a:endParaRPr lang="es-AR" sz="44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34609" y="415525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34609" y="33299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2023-02-01T14:10:06Z</dcterms:modified>
</cp:coreProperties>
</file>