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Invitaciones de bebés lloron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48923" y="569299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34609" y="473239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34609" y="360576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34609" y="421905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34609" y="339371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2023-02-01T14:09:13Z</dcterms:modified>
</cp:coreProperties>
</file>