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323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60576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1905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39371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2023-02-01T14:08:27Z</dcterms:modified>
</cp:coreProperties>
</file>