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33FF"/>
    <a:srgbClr val="FF006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D93A02-D4F7-4E07-A3D4-17645C4D1CFE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1" name="10 Imagen" descr="Invitaciones de Bob Esponja para imprimi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13687" y="597874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399373" y="4970245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399373" y="385989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399373" y="4471301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B0F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399373" y="364331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37</cp:revision>
  <dcterms:created xsi:type="dcterms:W3CDTF">2022-08-15T14:52:18Z</dcterms:created>
  <dcterms:modified xsi:type="dcterms:W3CDTF">2023-02-06T15:25:51Z</dcterms:modified>
</cp:coreProperties>
</file>