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ones de Bob Esponja para imprimi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38290" y="590730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4898807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378845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4399863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357187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2023-02-06T15:25:07Z</dcterms:modified>
</cp:coreProperties>
</file>