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66918" y="620707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17428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6393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67534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84735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2023-02-06T15:24:34Z</dcterms:modified>
</cp:coreProperties>
</file>