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FF00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93A02-D4F7-4E07-A3D4-17645C4D1CF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ones de Bob Esponja para imprimi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166918" y="616454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5131757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4021407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632813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78619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22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2023-02-06T15:24:16Z</dcterms:modified>
</cp:coreProperties>
</file>