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88184" y="26925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02432" y="165980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02432" y="54945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02432" y="116086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33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33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02432" y="3142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2023-02-06T15:23:35Z</dcterms:modified>
</cp:coreProperties>
</file>