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93A02-D4F7-4E07-A3D4-17645C4D1CFE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1" name="10 Imagen" descr="Invitaciones de Bob Esponja para imprimir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188557" y="2692595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81166" y="1659805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81166" y="549455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81166" y="1160861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00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00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81166" y="314238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22</Words>
  <Application>Microsoft Office PowerPoint</Application>
  <PresentationFormat>A4 (210 x 297 mm)</PresentationFormat>
  <Paragraphs>10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31</cp:revision>
  <dcterms:created xsi:type="dcterms:W3CDTF">2022-08-15T14:52:18Z</dcterms:created>
  <dcterms:modified xsi:type="dcterms:W3CDTF">2023-02-06T15:22:53Z</dcterms:modified>
</cp:coreProperties>
</file>