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85D6"/>
    <a:srgbClr val="00CC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50" y="-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D5264-9991-4B54-A834-D34B2A2ECCFC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949C8-2806-44D4-8048-8ED0DEE3C07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949C8-2806-44D4-8048-8ED0DEE3C07D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9" name="18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13" name="12 Imagen" descr="Graduation invitation templates 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5" name="24 Rectángulo"/>
            <p:cNvSpPr/>
            <p:nvPr/>
          </p:nvSpPr>
          <p:spPr>
            <a:xfrm>
              <a:off x="1402738" y="5572140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>
                  <a:solidFill>
                    <a:schemeClr val="bg1"/>
                  </a:solidFill>
                </a:rPr>
                <a:t>www.convitedeaniversario.net</a:t>
              </a:r>
              <a:endParaRPr lang="es-A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09596" y="4484660"/>
              <a:ext cx="359615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</a:rPr>
                <a:t>Editar com os dados da sua festa </a:t>
              </a:r>
            </a:p>
            <a:p>
              <a:pPr algn="ctr"/>
              <a:r>
                <a:rPr lang="pt-BR" sz="1400" dirty="0" smtClean="0">
                  <a:solidFill>
                    <a:schemeClr val="bg1"/>
                  </a:solidFill>
                </a:rPr>
                <a:t>Dia xx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, às  XXXX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</a:t>
              </a:r>
              <a:r>
                <a:rPr lang="es-AR" sz="1400" dirty="0" smtClean="0">
                  <a:solidFill>
                    <a:schemeClr val="bg1"/>
                  </a:solidFill>
                </a:rPr>
                <a:t> xxxx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809596" y="3022397"/>
              <a:ext cx="3571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chemeClr val="bg1"/>
                  </a:solidFill>
                  <a:latin typeface="+mj-lt"/>
                </a:rPr>
                <a:t>Formatura</a:t>
              </a:r>
              <a:endParaRPr lang="es-AR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09596" y="2786058"/>
              <a:ext cx="35718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b="1" dirty="0" smtClean="0">
                  <a:solidFill>
                    <a:schemeClr val="bg1"/>
                  </a:solidFill>
                  <a:latin typeface="+mj-lt"/>
                  <a:ea typeface="A little sunshine" pitchFamily="2" charset="0"/>
                </a:rPr>
                <a:t>Vamos comemorar minha</a:t>
              </a:r>
              <a:endParaRPr lang="es-AR" sz="1400" b="1" dirty="0">
                <a:solidFill>
                  <a:schemeClr val="bg1"/>
                </a:solidFill>
                <a:latin typeface="+mj-lt"/>
                <a:ea typeface="A little sunshine" pitchFamily="2" charset="0"/>
              </a:endParaRPr>
            </a:p>
          </p:txBody>
        </p:sp>
        <p:sp>
          <p:nvSpPr>
            <p:cNvPr id="17" name="20 CuadroTexto"/>
            <p:cNvSpPr txBox="1"/>
            <p:nvPr/>
          </p:nvSpPr>
          <p:spPr>
            <a:xfrm>
              <a:off x="809596" y="4071942"/>
              <a:ext cx="3571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200" b="1" dirty="0" smtClean="0">
                  <a:solidFill>
                    <a:schemeClr val="bg1"/>
                  </a:solidFill>
                  <a:latin typeface="+mj-lt"/>
                </a:rPr>
                <a:t>CURSO DE GRADUAÇÃO XXX</a:t>
              </a:r>
              <a:endParaRPr lang="es-AR" sz="1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09596" y="3457519"/>
              <a:ext cx="35719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000" b="1" dirty="0" smtClean="0">
                  <a:solidFill>
                    <a:srgbClr val="FFC000"/>
                  </a:solidFill>
                  <a:latin typeface="+mj-lt"/>
                  <a:cs typeface="Times New Roman" pitchFamily="18" charset="0"/>
                </a:rPr>
                <a:t>Nome</a:t>
              </a:r>
              <a:endParaRPr lang="es-AR" sz="4000" b="1" dirty="0">
                <a:solidFill>
                  <a:srgbClr val="FFC000"/>
                </a:solidFill>
                <a:latin typeface="+mj-lt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30</Words>
  <Application>Microsoft Office PowerPoint</Application>
  <PresentationFormat>A4 (210 x 297 mm)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58</cp:revision>
  <dcterms:created xsi:type="dcterms:W3CDTF">2022-08-15T14:52:18Z</dcterms:created>
  <dcterms:modified xsi:type="dcterms:W3CDTF">2023-01-23T21:23:51Z</dcterms:modified>
</cp:coreProperties>
</file>