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5264-9991-4B54-A834-D34B2A2ECCFC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49C8-2806-44D4-8048-8ED0DEE3C07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49C8-2806-44D4-8048-8ED0DEE3C07D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Graduation invitation templates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402738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09596" y="4484660"/>
              <a:ext cx="35961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809596" y="3022397"/>
              <a:ext cx="357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+mj-lt"/>
                </a:rPr>
                <a:t>Formatura</a:t>
              </a:r>
              <a:endParaRPr lang="es-AR" sz="3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09596" y="2786058"/>
              <a:ext cx="35718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  <a:ea typeface="A little sunshine" pitchFamily="2" charset="0"/>
                </a:rPr>
                <a:t>Vamos comemorar minha</a:t>
              </a:r>
              <a:endParaRPr lang="es-AR" sz="1400" b="1" dirty="0">
                <a:latin typeface="+mj-lt"/>
                <a:ea typeface="A little sunshine" pitchFamily="2" charset="0"/>
              </a:endParaRPr>
            </a:p>
          </p:txBody>
        </p:sp>
        <p:sp>
          <p:nvSpPr>
            <p:cNvPr id="17" name="20 CuadroTexto"/>
            <p:cNvSpPr txBox="1"/>
            <p:nvPr/>
          </p:nvSpPr>
          <p:spPr>
            <a:xfrm>
              <a:off x="809596" y="4071942"/>
              <a:ext cx="3571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b="1" dirty="0" smtClean="0">
                  <a:latin typeface="+mj-lt"/>
                </a:rPr>
                <a:t>CURSO DE GRADUAÇÃO XXX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09596" y="3457519"/>
              <a:ext cx="357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2023-01-23T21:22:29Z</dcterms:modified>
</cp:coreProperties>
</file>