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2106" y="57006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34887" y="47961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34887" y="378882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34887" y="434592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34887" y="35931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2023-01-31T17:18:05Z</dcterms:modified>
</cp:coreProperties>
</file>