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24005" y="574316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66786" y="483872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66786" y="3831352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</a:rPr>
                <a:t>Nome</a:t>
              </a:r>
              <a:endParaRPr lang="es-AR" sz="40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66786" y="4388455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66CC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66CC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66786" y="363567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2023-01-31T17:17:35Z</dcterms:modified>
</cp:coreProperties>
</file>