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81195" y="567936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7493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76755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3246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2023-01-31T17:16:45Z</dcterms:modified>
</cp:coreProperties>
</file>