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42278" y="579632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85059" y="489189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85059" y="388451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Nome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85059" y="4441620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85059" y="368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2023-01-31T17:16:23Z</dcterms:modified>
</cp:coreProperties>
</file>