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90907" y="102101"/>
            <a:ext cx="4813064" cy="6653798"/>
            <a:chOff x="190907" y="102101"/>
            <a:chExt cx="4813064" cy="6653798"/>
          </a:xfrm>
        </p:grpSpPr>
        <p:pic>
          <p:nvPicPr>
            <p:cNvPr id="11" name="10 Imagen" descr="Invitaciones de Jefe en Pañal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907" y="102101"/>
              <a:ext cx="481306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95509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506068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4017252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4560616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chemeClr val="bg1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chemeClr val="bg1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28</cp:revision>
  <dcterms:created xsi:type="dcterms:W3CDTF">2022-08-15T14:52:18Z</dcterms:created>
  <dcterms:modified xsi:type="dcterms:W3CDTF">2023-01-31T17:15:07Z</dcterms:modified>
</cp:coreProperties>
</file>