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02739" y="582822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45520" y="491016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45520" y="3866736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45520" y="4410100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45520" y="366794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2023-01-31T17:14:37Z</dcterms:modified>
</cp:coreProperties>
</file>