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473" y="57006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4254" y="47961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4254" y="378882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4254" y="434592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66CC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66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4254" y="35931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2023-01-31T17:19:12Z</dcterms:modified>
</cp:coreProperties>
</file>