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ones de Jefe en Pañales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392106" y="5700631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134887" y="4796196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134887" y="3788820"/>
              <a:ext cx="292895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00B0F0"/>
                  </a:solidFill>
                </a:rPr>
                <a:t>Nome</a:t>
              </a:r>
              <a:endParaRPr lang="es-AR" sz="4000" b="1" dirty="0">
                <a:solidFill>
                  <a:srgbClr val="00B0F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134887" y="4345923"/>
              <a:ext cx="29289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B0F0"/>
                  </a:solidFill>
                  <a:ea typeface="A little sunshine" pitchFamily="2" charset="0"/>
                </a:rPr>
                <a:t>XX Anos</a:t>
              </a:r>
              <a:endParaRPr lang="es-AR" sz="2400" b="1" dirty="0">
                <a:solidFill>
                  <a:srgbClr val="00B0F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134887" y="3593142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37</cp:revision>
  <dcterms:created xsi:type="dcterms:W3CDTF">2022-08-15T14:52:18Z</dcterms:created>
  <dcterms:modified xsi:type="dcterms:W3CDTF">2023-01-31T17:18:43Z</dcterms:modified>
</cp:coreProperties>
</file>