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92106" y="570063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34887" y="479619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34887" y="3788820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</a:rPr>
                <a:t>Nome</a:t>
              </a:r>
              <a:endParaRPr lang="es-AR" sz="4000" b="1" dirty="0">
                <a:solidFill>
                  <a:srgbClr val="00B0F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34887" y="4345923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34887" y="359314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2023-01-31T17:18:17Z</dcterms:modified>
</cp:coreProperties>
</file>