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Jefe en Pañale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638319" y="569299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381100" y="478855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381100" y="3781180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00B0F0"/>
                  </a:solidFill>
                </a:rPr>
                <a:t>Nome</a:t>
              </a:r>
              <a:endParaRPr lang="es-AR" sz="4000" b="1" dirty="0">
                <a:solidFill>
                  <a:srgbClr val="00B0F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381100" y="4338283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00B0F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381100" y="3585502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2023-01-31T18:05:03Z</dcterms:modified>
</cp:coreProperties>
</file>