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004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7525" y="3171766"/>
              <a:ext cx="3868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FFC000"/>
                  </a:solidFill>
                  <a:latin typeface="+mj-lt"/>
                </a:rPr>
                <a:t>Minha</a:t>
              </a:r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FFC000"/>
                  </a:solidFill>
                  <a:latin typeface="+mj-lt"/>
                </a:rPr>
                <a:t>Primeira</a:t>
              </a:r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FFC000"/>
                  </a:solidFill>
                  <a:latin typeface="+mj-lt"/>
                </a:rPr>
                <a:t>Comunhão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195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5340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2023-01-25T21:51:04Z</dcterms:modified>
</cp:coreProperties>
</file>