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004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7525" y="3071810"/>
              <a:ext cx="386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Minha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Primeira</a:t>
              </a:r>
              <a:r>
                <a:rPr lang="en-US" sz="2400" b="1" dirty="0" smtClean="0">
                  <a:latin typeface="+mj-lt"/>
                </a:rPr>
                <a:t> </a:t>
              </a:r>
              <a:r>
                <a:rPr lang="en-US" sz="2400" b="1" dirty="0" err="1" smtClean="0">
                  <a:latin typeface="+mj-lt"/>
                </a:rPr>
                <a:t>Eucaristia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195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5340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2023-01-25T21:50:36Z</dcterms:modified>
</cp:coreProperties>
</file>