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8795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66720" y="3192661"/>
              <a:ext cx="386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Minha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Primeira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Comunhão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407107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2023-01-25T21:50:03Z</dcterms:modified>
</cp:coreProperties>
</file>