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C7FF"/>
    <a:srgbClr val="FF89C4"/>
    <a:srgbClr val="FF9BDE"/>
    <a:srgbClr val="CC66FF"/>
    <a:srgbClr val="00CCFF"/>
    <a:srgbClr val="FF66CC"/>
    <a:srgbClr val="FF85D6"/>
    <a:srgbClr val="DA8FFF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1" name="10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0" name="9 Imagen" descr="Convites de Primeira Comunhão menino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70401" y="3587951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err="1" smtClean="0">
                  <a:solidFill>
                    <a:srgbClr val="75C7FF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75C7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666720" y="3192661"/>
              <a:ext cx="38682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+mj-lt"/>
                </a:rPr>
                <a:t>Minha</a:t>
              </a:r>
              <a:r>
                <a:rPr lang="en-US" sz="2400" b="1" dirty="0" smtClean="0">
                  <a:latin typeface="+mj-lt"/>
                </a:rPr>
                <a:t> </a:t>
              </a:r>
              <a:r>
                <a:rPr lang="en-US" sz="2400" b="1" dirty="0" err="1" smtClean="0">
                  <a:latin typeface="+mj-lt"/>
                </a:rPr>
                <a:t>Primeira</a:t>
              </a:r>
              <a:r>
                <a:rPr lang="en-US" sz="2400" b="1" dirty="0" smtClean="0">
                  <a:latin typeface="+mj-lt"/>
                </a:rPr>
                <a:t> </a:t>
              </a:r>
              <a:r>
                <a:rPr lang="en-US" sz="2400" b="1" dirty="0" err="1" smtClean="0">
                  <a:latin typeface="+mj-lt"/>
                </a:rPr>
                <a:t>Eucaristia</a:t>
              </a:r>
              <a:endParaRPr lang="es-AR" sz="24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70401" y="4407107"/>
              <a:ext cx="3429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Paróquia</a:t>
              </a:r>
              <a:r>
                <a:rPr lang="es-AR" sz="1400" dirty="0" smtClean="0"/>
                <a:t> 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31300" y="5621553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26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56</cp:revision>
  <dcterms:created xsi:type="dcterms:W3CDTF">2022-08-15T14:52:18Z</dcterms:created>
  <dcterms:modified xsi:type="dcterms:W3CDTF">2023-01-25T21:49:39Z</dcterms:modified>
</cp:coreProperties>
</file>