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FF9BDE"/>
    <a:srgbClr val="CC66FF"/>
    <a:srgbClr val="00CCFF"/>
    <a:srgbClr val="FF66CC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0" name="9 Imagen" descr="Convites de Primeira Comunhão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53853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75C7FF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66720" y="3143248"/>
              <a:ext cx="3868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Minha</a:t>
              </a:r>
              <a:r>
                <a:rPr lang="en-US" sz="2400" b="1" dirty="0" smtClean="0">
                  <a:latin typeface="+mj-lt"/>
                </a:rPr>
                <a:t> </a:t>
              </a:r>
              <a:r>
                <a:rPr lang="en-US" sz="2400" b="1" dirty="0" err="1" smtClean="0">
                  <a:latin typeface="+mj-lt"/>
                </a:rPr>
                <a:t>Primeira</a:t>
              </a:r>
              <a:r>
                <a:rPr lang="en-US" sz="2400" b="1" dirty="0" smtClean="0">
                  <a:latin typeface="+mj-lt"/>
                </a:rPr>
                <a:t> </a:t>
              </a:r>
              <a:r>
                <a:rPr lang="en-US" sz="2400" b="1" dirty="0" err="1" smtClean="0">
                  <a:latin typeface="+mj-lt"/>
                </a:rPr>
                <a:t>Comunhão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357694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1300" y="557214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2023-01-25T21:49:18Z</dcterms:modified>
</cp:coreProperties>
</file>