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7FF"/>
    <a:srgbClr val="FF89C4"/>
    <a:srgbClr val="FF9BDE"/>
    <a:srgbClr val="CC66FF"/>
    <a:srgbClr val="00CCFF"/>
    <a:srgbClr val="FF66CC"/>
    <a:srgbClr val="FF85D6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1" name="10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0" name="9 Imagen" descr="Convites de Primeira Comunhão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53853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err="1" smtClean="0">
                  <a:solidFill>
                    <a:srgbClr val="75C7FF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75C7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727525" y="3143248"/>
              <a:ext cx="39290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Minha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Primeira</a:t>
              </a:r>
              <a:r>
                <a:rPr lang="en-US" sz="2400" b="1" dirty="0" smtClean="0">
                  <a:solidFill>
                    <a:srgbClr val="FFC000"/>
                  </a:solidFill>
                  <a:latin typeface="+mj-lt"/>
                </a:rPr>
                <a:t> </a:t>
              </a:r>
              <a:r>
                <a:rPr lang="en-US" sz="2400" b="1" dirty="0" err="1" smtClean="0">
                  <a:solidFill>
                    <a:srgbClr val="FFC000"/>
                  </a:solidFill>
                  <a:latin typeface="+mj-lt"/>
                </a:rPr>
                <a:t>Eucaristia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357694"/>
              <a:ext cx="34290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Paróquia</a:t>
              </a:r>
              <a:r>
                <a:rPr lang="es-AR" sz="1400" dirty="0" smtClean="0"/>
                <a:t> 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130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26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2023-01-25T21:48:38Z</dcterms:modified>
</cp:coreProperties>
</file>