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73082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7525" y="3335537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Minha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Primeira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Comunhão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49983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2023-01-25T21:48:10Z</dcterms:modified>
</cp:coreProperties>
</file>