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2790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7525" y="3132615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Minha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Primeira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Eucaristia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47061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56150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2023-01-25T21:47:44Z</dcterms:modified>
</cp:coreProperties>
</file>