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caballo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671833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4298398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500438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latin typeface="+mj-lt"/>
                </a:rPr>
                <a:t>Aniversário</a:t>
              </a:r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 xx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884019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3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3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300" dirty="0" smtClean="0">
                  <a:solidFill>
                    <a:schemeClr val="bg1"/>
                  </a:solidFill>
                </a:rPr>
                <a:t> </a:t>
              </a:r>
              <a:r>
                <a:rPr lang="pt-BR" sz="13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3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3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300" dirty="0" err="1" smtClean="0">
                  <a:solidFill>
                    <a:schemeClr val="bg1"/>
                  </a:solidFill>
                </a:rPr>
                <a:t>xxxxxxxxxxxx</a:t>
              </a:r>
              <a:endParaRPr lang="es-AR" sz="1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2023-01-21T21:26:20Z</dcterms:modified>
</cp:coreProperties>
</file>