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DA8FFF"/>
    <a:srgbClr val="FF85D6"/>
    <a:srgbClr val="00CCFF"/>
    <a:srgbClr val="CC66FF"/>
    <a:srgbClr val="FF66CC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50" d="100"/>
          <a:sy n="50" d="100"/>
        </p:scale>
        <p:origin x="-1676" y="-3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5" name="14 Imagen" descr="Invitaciones de cumpleaños de caballos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095348" y="3671833"/>
              <a:ext cx="328614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9933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9933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95348" y="4298398"/>
              <a:ext cx="32861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+mj-lt"/>
                </a:rPr>
                <a:t>XX Anos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1095348" y="3500438"/>
              <a:ext cx="32861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 smtClean="0">
                  <a:latin typeface="+mj-lt"/>
                </a:rPr>
                <a:t>Aniversário</a:t>
              </a:r>
              <a:r>
                <a:rPr lang="en-US" sz="1600" b="1" dirty="0" smtClean="0">
                  <a:latin typeface="+mj-lt"/>
                </a:rPr>
                <a:t> xx</a:t>
              </a:r>
              <a:endParaRPr lang="es-AR" sz="16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1095348" y="4691730"/>
              <a:ext cx="328614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300" dirty="0" smtClean="0"/>
                <a:t>Editar com os dados da sua festa </a:t>
              </a:r>
            </a:p>
            <a:p>
              <a:pPr algn="ctr"/>
              <a:r>
                <a:rPr lang="pt-BR" sz="1300" dirty="0" smtClean="0"/>
                <a:t>Dia xx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</a:t>
              </a:r>
              <a:r>
                <a:rPr lang="pt-BR" sz="1300" dirty="0" err="1" smtClean="0"/>
                <a:t>xx</a:t>
              </a:r>
              <a:r>
                <a:rPr lang="pt-BR" sz="1300" dirty="0" smtClean="0"/>
                <a:t> , às  XXXX</a:t>
              </a:r>
            </a:p>
            <a:p>
              <a:pPr algn="ctr"/>
              <a:r>
                <a:rPr lang="es-AR" sz="1300" dirty="0" err="1" smtClean="0"/>
                <a:t>xxxxxxxxxxxxxxxxxxxxxxxxx</a:t>
              </a:r>
              <a:endParaRPr lang="es-AR" sz="1300" dirty="0" smtClean="0"/>
            </a:p>
            <a:p>
              <a:pPr algn="ctr"/>
              <a:r>
                <a:rPr lang="es-AR" sz="1300" dirty="0" err="1" smtClean="0"/>
                <a:t>xxxxxxxxxxxx</a:t>
              </a:r>
              <a:endParaRPr lang="es-AR" sz="13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687490" y="557214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57</cp:revision>
  <dcterms:created xsi:type="dcterms:W3CDTF">2022-08-15T14:52:18Z</dcterms:created>
  <dcterms:modified xsi:type="dcterms:W3CDTF">2023-01-21T21:24:18Z</dcterms:modified>
</cp:coreProperties>
</file>