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caball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036610" y="1302237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36610" y="1928802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36610" y="1130842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j-lt"/>
                </a:rPr>
                <a:t>Aniversário</a:t>
              </a:r>
              <a:r>
                <a:rPr lang="en-US" sz="1600" b="1" dirty="0" smtClean="0">
                  <a:latin typeface="+mj-lt"/>
                </a:rPr>
                <a:t> xx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36610" y="2322134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314324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2023-01-21T21:23:47Z</dcterms:modified>
</cp:coreProperties>
</file>