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A8FFF"/>
    <a:srgbClr val="FF85D6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Invitaciones de cumpleaños de caball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069948" y="3292618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9933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9933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69948" y="3919183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69948" y="3121223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j-lt"/>
                </a:rPr>
                <a:t>Aniversário</a:t>
              </a:r>
              <a:r>
                <a:rPr lang="en-US" sz="1600" b="1" dirty="0" smtClean="0">
                  <a:latin typeface="+mj-lt"/>
                </a:rPr>
                <a:t> xx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9948" y="4312515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62090" y="519292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2023-01-21T21:23:25Z</dcterms:modified>
</cp:coreProperties>
</file>