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D6"/>
    <a:srgbClr val="993300"/>
    <a:srgbClr val="DA8FFF"/>
    <a:srgbClr val="00CCFF"/>
    <a:srgbClr val="CC66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50" d="100"/>
          <a:sy n="50" d="100"/>
        </p:scale>
        <p:origin x="-1676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8" name="17 Imagen" descr="Invitaciones de cumpleaños de caballo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23976" y="1457255"/>
              <a:ext cx="30718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523976" y="2083820"/>
              <a:ext cx="30718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23976" y="1285860"/>
              <a:ext cx="3071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+mj-lt"/>
                </a:rPr>
                <a:t>Aniversário</a:t>
              </a:r>
              <a:r>
                <a:rPr lang="en-US" sz="1600" b="1" dirty="0" smtClean="0">
                  <a:latin typeface="+mj-lt"/>
                </a:rPr>
                <a:t> </a:t>
              </a:r>
              <a:r>
                <a:rPr lang="en-US" sz="1600" b="1" dirty="0" smtClean="0">
                  <a:latin typeface="+mj-lt"/>
                </a:rPr>
                <a:t>xx</a:t>
              </a:r>
              <a:endParaRPr lang="es-AR" sz="16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523976" y="2477152"/>
              <a:ext cx="307183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 smtClean="0"/>
                <a:t>Editar com os dados da sua festa </a:t>
              </a:r>
            </a:p>
            <a:p>
              <a:pPr algn="ctr"/>
              <a:r>
                <a:rPr lang="pt-BR" sz="1300" dirty="0" smtClean="0"/>
                <a:t>Dia xx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, às  XXXX</a:t>
              </a:r>
            </a:p>
            <a:p>
              <a:pPr algn="ctr"/>
              <a:r>
                <a:rPr lang="es-AR" sz="1300" dirty="0" err="1" smtClean="0"/>
                <a:t>xxxxxxxxxxxxxxxxxxxxxxxxx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xxxxxxxxxxxx</a:t>
              </a:r>
              <a:endParaRPr lang="es-AR" sz="13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902804" y="347841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2023-01-21T21:22:36Z</dcterms:modified>
</cp:coreProperties>
</file>