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ones de cumpleaños de caball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03272" y="3243205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9933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9933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03272" y="3869770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03272" y="3071810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</a:t>
              </a:r>
              <a:r>
                <a:rPr lang="en-US" sz="1600" b="1" dirty="0" smtClean="0">
                  <a:latin typeface="+mj-lt"/>
                </a:rPr>
                <a:t>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03272" y="4263102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14351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2023-01-21T21:20:38Z</dcterms:modified>
</cp:coreProperties>
</file>