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CC66FF"/>
    <a:srgbClr val="FF66CC"/>
    <a:srgbClr val="DA8FFF"/>
    <a:srgbClr val="FF85D6"/>
    <a:srgbClr val="00CC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21" name="20 Imagen" descr="Hot Air Balloon Boy Party Invitation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9135" y="3982231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49135" y="455373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49135" y="3696479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9135" y="498236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9201" y="605393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2023-01-28T17:35:39Z</dcterms:modified>
</cp:coreProperties>
</file>