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CC66FF"/>
    <a:srgbClr val="FF66CC"/>
    <a:srgbClr val="DA8FFF"/>
    <a:srgbClr val="FF85D6"/>
    <a:srgbClr val="00CC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Hot Air Balloon Girl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4028651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60015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742899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smtClean="0">
                  <a:latin typeface="+mj-lt"/>
                </a:rPr>
                <a:t>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5028783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61003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2023-01-28T17:35:13Z</dcterms:modified>
</cp:coreProperties>
</file>