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9FFF"/>
    <a:srgbClr val="FF9BBC"/>
    <a:srgbClr val="CC66FF"/>
    <a:srgbClr val="FF66CC"/>
    <a:srgbClr val="DA8FFF"/>
    <a:srgbClr val="FF85D6"/>
    <a:srgbClr val="00CC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9702" y="102101"/>
            <a:ext cx="4855474" cy="6653798"/>
            <a:chOff x="169702" y="102101"/>
            <a:chExt cx="4855474" cy="6653798"/>
          </a:xfrm>
        </p:grpSpPr>
        <p:pic>
          <p:nvPicPr>
            <p:cNvPr id="13" name="12 Imagen" descr="Hot Air Balloon Girl Birthda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102101"/>
              <a:ext cx="4855474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4071942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9BBC"/>
                  </a:solidFill>
                  <a:latin typeface="+mj-lt"/>
                </a:rPr>
                <a:t>Nome</a:t>
              </a:r>
              <a:endParaRPr lang="es-AR" sz="4000" b="1" dirty="0">
                <a:solidFill>
                  <a:srgbClr val="FF9BB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64344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F9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F9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786190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5072074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600076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2023-01-26T18:40:45Z</dcterms:modified>
</cp:coreProperties>
</file>