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9FFF"/>
    <a:srgbClr val="FF9BBC"/>
    <a:srgbClr val="CC66FF"/>
    <a:srgbClr val="FF66CC"/>
    <a:srgbClr val="DA8FFF"/>
    <a:srgbClr val="FF85D6"/>
    <a:srgbClr val="00CC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Hot Air Balloon Girl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64331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BC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2300" y="421481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F9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F9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3357562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643446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366" y="55721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2023-01-26T18:40:15Z</dcterms:modified>
</cp:coreProperties>
</file>